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8"/>
  </p:notesMasterIdLst>
  <p:sldIdLst>
    <p:sldId id="256" r:id="rId2"/>
    <p:sldId id="270" r:id="rId3"/>
    <p:sldId id="269" r:id="rId4"/>
    <p:sldId id="258" r:id="rId5"/>
    <p:sldId id="259" r:id="rId6"/>
    <p:sldId id="260" r:id="rId7"/>
    <p:sldId id="267" r:id="rId8"/>
    <p:sldId id="261" r:id="rId9"/>
    <p:sldId id="262" r:id="rId10"/>
    <p:sldId id="263" r:id="rId11"/>
    <p:sldId id="264" r:id="rId12"/>
    <p:sldId id="265" r:id="rId13"/>
    <p:sldId id="266" r:id="rId14"/>
    <p:sldId id="257" r:id="rId15"/>
    <p:sldId id="271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69DF7-55EE-4C5C-9C2D-58553622913E}" type="datetimeFigureOut">
              <a:rPr lang="de-DE" smtClean="0"/>
              <a:t>13.04.2024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AF81A-9850-4C70-9D05-4F22E254A1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128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AF81A-9850-4C70-9D05-4F22E254A12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9353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AF81A-9850-4C70-9D05-4F22E254A12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835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AF81A-9850-4C70-9D05-4F22E254A12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285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5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3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9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4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7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3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80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8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4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77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66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9389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93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62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3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E71E98-A417-4ECC-ACEB-C0490C20DB0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8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24000"/>
            <a:ext cx="3810000" cy="2156459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/>
              <a:t>Ersatzbau alter Schießstand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270" y="4283221"/>
            <a:ext cx="3299460" cy="731037"/>
          </a:xfrm>
        </p:spPr>
        <p:txBody>
          <a:bodyPr>
            <a:normAutofit/>
          </a:bodyPr>
          <a:lstStyle/>
          <a:p>
            <a:pPr algn="ctr"/>
            <a:r>
              <a:rPr lang="de-DE" b="1"/>
              <a:t>Schulungsraum Entwurf</a:t>
            </a:r>
          </a:p>
        </p:txBody>
      </p:sp>
      <p:pic>
        <p:nvPicPr>
          <p:cNvPr id="7" name="Picture 4" descr="Hegering-Meinerzhagen-Valbert-ev.de - Home / Sitemap">
            <a:extLst>
              <a:ext uri="{FF2B5EF4-FFF2-40B4-BE49-F238E27FC236}">
                <a16:creationId xmlns:a16="http://schemas.microsoft.com/office/drawing/2014/main" id="{0601CEE7-747A-DFED-596A-B60BF3F4B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8080993" y="762000"/>
            <a:ext cx="2120627" cy="247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F19CE066-8B17-68BD-6E01-4A63669FA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8057997" y="3563634"/>
            <a:ext cx="2165475" cy="25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0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egering-Meinerzhagen-Valbert-ev.de - Home / Sitemap">
            <a:extLst>
              <a:ext uri="{FF2B5EF4-FFF2-40B4-BE49-F238E27FC236}">
                <a16:creationId xmlns:a16="http://schemas.microsoft.com/office/drawing/2014/main" id="{0601CEE7-747A-DFED-596A-B60BF3F4B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8080993" y="762000"/>
            <a:ext cx="2120627" cy="247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F19CE066-8B17-68BD-6E01-4A63669FA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8057997" y="3563634"/>
            <a:ext cx="2165475" cy="25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53E3D05-1639-3552-D7CC-16495132BC3C}"/>
              </a:ext>
            </a:extLst>
          </p:cNvPr>
          <p:cNvSpPr txBox="1"/>
          <p:nvPr/>
        </p:nvSpPr>
        <p:spPr>
          <a:xfrm>
            <a:off x="1270819" y="0"/>
            <a:ext cx="6100916" cy="6783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Nutzungskonzept: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-Ersatzbau für den alten Schießstand als Schulungsgebäude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-Grundstück wurde v. HR 2023 erworben </a:t>
            </a:r>
            <a:r>
              <a:rPr lang="de-DE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(7487 m²)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-erstmals in der Geschichte des Schießstandes haben wir eine eigene Zuwegung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-Alter Schießstand ca. Baujahr 1936 ist durch einen Brandschaden ziemlich 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zerstört worden; bleibt nur Abriss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-Vorschlag des Vorstandes einen Ersatzbau für Schulungszwecke des HR neu zu 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errichten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Nutzungskonzept</a:t>
            </a:r>
            <a:r>
              <a:rPr lang="de-DE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</a:t>
            </a:r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Jungjägerausbildung (evtl. eigene HR-Jagdschule?)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Bläsergruppe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Seminare (Fortbildung Schießaufsichten)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Hundeausbildung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Pächterversammlung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Jägerprüfungen u.v.m.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de-DE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Schulungsraum wird mit einer modernen</a:t>
            </a:r>
            <a:r>
              <a:rPr lang="de-DE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Medientechnik ausgerüstet.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-Bauliche Gestaltung: Holzbauweise – HTW/ Deckelschalung, STB-Bodenplatte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PD mit Photovoltaik 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-Kostenschätzung:       Abbruch                                     ca.    15.000,00 €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Gebäude                                    ca.  155.000,00 €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Bestuhlung/Technik                ca.     25.000,00 €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Parkplätze/Zuwegung             ca.     35.000,00 €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Nebenkosten                             </a:t>
            </a:r>
            <a:r>
              <a:rPr lang="de-DE" sz="1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ca.    28.000,00 €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257.600,00 € 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Umsetzung des Projektes erfolgt mit Fördermitteln aus der Jagdabgabe.</a:t>
            </a:r>
            <a:endParaRPr lang="de-D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06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egering-Meinerzhagen-Valbert-ev.de - Home / Sitemap">
            <a:extLst>
              <a:ext uri="{FF2B5EF4-FFF2-40B4-BE49-F238E27FC236}">
                <a16:creationId xmlns:a16="http://schemas.microsoft.com/office/drawing/2014/main" id="{0601CEE7-747A-DFED-596A-B60BF3F4B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8080993" y="762000"/>
            <a:ext cx="2120627" cy="247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F19CE066-8B17-68BD-6E01-4A63669FA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8057997" y="3563634"/>
            <a:ext cx="2165475" cy="25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 descr="Ein Bild, das Text, Karte, Atlas, Plan enthält.&#10;&#10;Automatisch generierte Beschreibung">
            <a:extLst>
              <a:ext uri="{FF2B5EF4-FFF2-40B4-BE49-F238E27FC236}">
                <a16:creationId xmlns:a16="http://schemas.microsoft.com/office/drawing/2014/main" id="{23254AD0-9B7C-52BB-3A14-CC6969396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93723" y="0"/>
            <a:ext cx="4834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1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draußen, Gebäude, Haus, Himmel enthält.&#10;&#10;Automatisch generierte Beschreibung">
            <a:extLst>
              <a:ext uri="{FF2B5EF4-FFF2-40B4-BE49-F238E27FC236}">
                <a16:creationId xmlns:a16="http://schemas.microsoft.com/office/drawing/2014/main" id="{AEEBFB65-17BC-A925-023A-3B5451137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6" y="108048"/>
            <a:ext cx="8428646" cy="6321485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4F1FF664-A5F6-C6F9-1F99-BD5A44FE2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7B0B4174-C49C-78E6-C909-9F1279969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31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7" name="Grafik 6" descr="Ein Bild, das draußen, Gebäude, Pflanze, Blockhaus enthält.&#10;&#10;Automatisch generierte Beschreibung">
            <a:extLst>
              <a:ext uri="{FF2B5EF4-FFF2-40B4-BE49-F238E27FC236}">
                <a16:creationId xmlns:a16="http://schemas.microsoft.com/office/drawing/2014/main" id="{C45BB3BA-5321-40CA-5C28-FD0208248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2" y="88490"/>
            <a:ext cx="8534400" cy="6400800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FFC071E7-025C-F8BE-3A8A-AF94772EF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F1FB861C-B0BB-DCFD-5E92-0F854C623E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29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draußen, Gebäude, Baum, Zaun enthält.&#10;&#10;Automatisch generierte Beschreibung">
            <a:extLst>
              <a:ext uri="{FF2B5EF4-FFF2-40B4-BE49-F238E27FC236}">
                <a16:creationId xmlns:a16="http://schemas.microsoft.com/office/drawing/2014/main" id="{9FF9EE68-E2EF-0B3E-B5CC-B79962283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3" y="146405"/>
            <a:ext cx="8770374" cy="6577781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5FE10063-9DF6-0254-4DA7-2A8D704DC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E52EBE70-236E-F4AF-5166-D8D364FE5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29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Diagramm, Plan, technische Zeichnung enthält.&#10;&#10;Automatisch generierte Beschreibung">
            <a:extLst>
              <a:ext uri="{FF2B5EF4-FFF2-40B4-BE49-F238E27FC236}">
                <a16:creationId xmlns:a16="http://schemas.microsoft.com/office/drawing/2014/main" id="{B699F10A-3D94-75A6-25EC-7A9AB1100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262" y="0"/>
            <a:ext cx="4735423" cy="6696422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FE6B6ACC-8848-B35E-10F0-880D8D8E8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98E146F3-5103-B330-4A8C-CDA5E8352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80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7" name="Grafik 6" descr="Ein Bild, das Fenster, Gebäude, Screenshot, Eigentum enthält.&#10;&#10;Automatisch generierte Beschreibung">
            <a:extLst>
              <a:ext uri="{FF2B5EF4-FFF2-40B4-BE49-F238E27FC236}">
                <a16:creationId xmlns:a16="http://schemas.microsoft.com/office/drawing/2014/main" id="{4FB84099-C95C-8D3E-AE56-45E424E68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2" y="104235"/>
            <a:ext cx="8806726" cy="6227740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EDC2376C-9EE0-DEEE-443A-8AAE2FC712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B17EA974-AA30-7364-B0A9-B6329DEF4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60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Screenshot, Rechteck, Design enthält.&#10;&#10;Automatisch generierte Beschreibung">
            <a:extLst>
              <a:ext uri="{FF2B5EF4-FFF2-40B4-BE49-F238E27FC236}">
                <a16:creationId xmlns:a16="http://schemas.microsoft.com/office/drawing/2014/main" id="{FF44FBDB-8404-31DA-B9AB-B7AF0B2D0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3" y="294048"/>
            <a:ext cx="8848525" cy="6257299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584C0FE9-F5E7-5CFC-9860-5F35E8F07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45FC8DAB-0B91-9094-F2A9-506198E03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0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7" name="Grafik 6" descr="Ein Bild, das Entwurf, Screenshot, Design, Kunst enthält.&#10;&#10;Automatisch generierte Beschreibung">
            <a:extLst>
              <a:ext uri="{FF2B5EF4-FFF2-40B4-BE49-F238E27FC236}">
                <a16:creationId xmlns:a16="http://schemas.microsoft.com/office/drawing/2014/main" id="{C18DAD7B-5954-8B10-EE79-C067D810B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0" y="261400"/>
            <a:ext cx="8723967" cy="6169217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F9DA5671-CE55-6B25-5ABD-3D776D274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7F1FCCE0-A0A1-B699-5DE2-EE0603B8E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91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Text, Entwurf, Diagramm, parallel enthält.&#10;&#10;Automatisch generierte Beschreibung">
            <a:extLst>
              <a:ext uri="{FF2B5EF4-FFF2-40B4-BE49-F238E27FC236}">
                <a16:creationId xmlns:a16="http://schemas.microsoft.com/office/drawing/2014/main" id="{0A1617C7-BD0B-E4E0-3FA2-E68AB8B0D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0" y="258419"/>
            <a:ext cx="8620422" cy="6095994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4C9FF401-97C5-D097-AB38-BB32DA4CF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A2F76DA8-A03A-3691-2671-11CE69139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91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7" name="Grafik 6" descr="Ein Bild, das Text, Fenster, parallel, Screenshot enthält.&#10;&#10;Automatisch generierte Beschreibung">
            <a:extLst>
              <a:ext uri="{FF2B5EF4-FFF2-40B4-BE49-F238E27FC236}">
                <a16:creationId xmlns:a16="http://schemas.microsoft.com/office/drawing/2014/main" id="{4FE299DC-91DF-EFA6-D630-4997649F6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8" y="271614"/>
            <a:ext cx="8947605" cy="6327364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DDC42F47-E747-3582-80E7-AC9823AC8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0AAF5F86-4AC5-3B65-8C95-3AD40E483A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1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F9BCA-9F13-B7E7-5986-5AF442110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7D93A-D8D4-8A29-DE2D-711CE8AB5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endParaRPr lang="de-DE" sz="4000" b="1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Text, Fenster, Screenshot, parallel enthält.&#10;&#10;Automatisch generierte Beschreibung">
            <a:extLst>
              <a:ext uri="{FF2B5EF4-FFF2-40B4-BE49-F238E27FC236}">
                <a16:creationId xmlns:a16="http://schemas.microsoft.com/office/drawing/2014/main" id="{FF6E32C8-9B33-B753-6624-6E593F691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46" y="125093"/>
            <a:ext cx="9361998" cy="6620405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32ACC37C-6BE5-886F-B202-986F5461FC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C0EDF781-F376-10E2-DE53-1EA5B014D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11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Text, Screenshot, Diagramm, Schrift enthält.&#10;&#10;Automatisch generierte Beschreibung">
            <a:extLst>
              <a:ext uri="{FF2B5EF4-FFF2-40B4-BE49-F238E27FC236}">
                <a16:creationId xmlns:a16="http://schemas.microsoft.com/office/drawing/2014/main" id="{856F1C37-72B9-2E4C-F065-4DD4D96D9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768" y="-1"/>
            <a:ext cx="4865122" cy="6882847"/>
          </a:xfrm>
          <a:prstGeom prst="rect">
            <a:avLst/>
          </a:prstGeom>
        </p:spPr>
      </p:pic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6AC57EE8-110A-31F4-24C8-9F70A0804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40F808FA-1CBA-6C5B-2D55-509CA6DAE4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7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6AC57EE8-110A-31F4-24C8-9F70A0804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40F808FA-1CBA-6C5B-2D55-509CA6DAE4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 descr="Ein Bild, das Text, Karte, Plan, Diagramm enthält.&#10;&#10;Automatisch generierte Beschreibung">
            <a:extLst>
              <a:ext uri="{FF2B5EF4-FFF2-40B4-BE49-F238E27FC236}">
                <a16:creationId xmlns:a16="http://schemas.microsoft.com/office/drawing/2014/main" id="{0AC47C3D-E447-1ECA-8AAC-B4823DFD7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6858" y="1018011"/>
            <a:ext cx="6857999" cy="483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69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gering-Meinerzhagen-Valbert-ev.de - Home / Sitemap">
            <a:extLst>
              <a:ext uri="{FF2B5EF4-FFF2-40B4-BE49-F238E27FC236}">
                <a16:creationId xmlns:a16="http://schemas.microsoft.com/office/drawing/2014/main" id="{48AEBAD6-D8E0-3018-A639-CD26C098C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r="4908" b="-4"/>
          <a:stretch/>
        </p:blipFill>
        <p:spPr bwMode="auto">
          <a:xfrm>
            <a:off x="9144000" y="3422698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in Bild, das Text, Symbol, Emblem, Wappen enthält.&#10;&#10;Automatisch generierte Beschreibung">
            <a:extLst>
              <a:ext uri="{FF2B5EF4-FFF2-40B4-BE49-F238E27FC236}">
                <a16:creationId xmlns:a16="http://schemas.microsoft.com/office/drawing/2014/main" id="{478BE67A-A5CC-D076-F5E3-DEB9065AF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r="1731" b="2"/>
          <a:stretch/>
        </p:blipFill>
        <p:spPr bwMode="auto">
          <a:xfrm>
            <a:off x="9144000" y="762000"/>
            <a:ext cx="2286000" cy="267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FA8EEC1-CCC6-6CE6-19F0-E0CBF67ADE74}"/>
              </a:ext>
            </a:extLst>
          </p:cNvPr>
          <p:cNvSpPr txBox="1"/>
          <p:nvPr/>
        </p:nvSpPr>
        <p:spPr>
          <a:xfrm>
            <a:off x="1487128" y="1965428"/>
            <a:ext cx="6100916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058557C-9C10-C50D-A573-97BE8AC3E741}"/>
              </a:ext>
            </a:extLst>
          </p:cNvPr>
          <p:cNvSpPr txBox="1"/>
          <p:nvPr/>
        </p:nvSpPr>
        <p:spPr>
          <a:xfrm>
            <a:off x="1742768" y="875685"/>
            <a:ext cx="6100916" cy="564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TOP: 3 Beschlussvorschlag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Hegeringversammlung vom 13. April 2024 beauftragt den Vorstand mit der Umsetzung der geplanten Baumaßnahme: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de-DE" sz="32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Errichtung eines </a:t>
            </a:r>
            <a:r>
              <a:rPr lang="de-DE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Schulungsraumes als Ersatzbau für den ehem. Schießstand Breddershaus“</a:t>
            </a:r>
          </a:p>
        </p:txBody>
      </p:sp>
    </p:spTree>
    <p:extLst>
      <p:ext uri="{BB962C8B-B14F-4D97-AF65-F5344CB8AC3E}">
        <p14:creationId xmlns:p14="http://schemas.microsoft.com/office/powerpoint/2010/main" val="27659535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</Words>
  <Application>Microsoft Office PowerPoint</Application>
  <PresentationFormat>Breitbild</PresentationFormat>
  <Paragraphs>35</Paragraphs>
  <Slides>16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Trebuchet MS</vt:lpstr>
      <vt:lpstr>Wingdings 3</vt:lpstr>
      <vt:lpstr>Facette</vt:lpstr>
      <vt:lpstr>Ersatzbau alter Schießstand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Ersatzbau alter Schießstand</dc:title>
  <dc:creator>Norbert Sülzer</dc:creator>
  <cp:lastModifiedBy>Norbert Sülzer</cp:lastModifiedBy>
  <cp:revision>9</cp:revision>
  <dcterms:created xsi:type="dcterms:W3CDTF">2024-04-08T08:37:49Z</dcterms:created>
  <dcterms:modified xsi:type="dcterms:W3CDTF">2024-04-13T14:05:13Z</dcterms:modified>
</cp:coreProperties>
</file>